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6" autoAdjust="0"/>
    <p:restoredTop sz="94660"/>
  </p:normalViewPr>
  <p:slideViewPr>
    <p:cSldViewPr snapToGrid="0">
      <p:cViewPr>
        <p:scale>
          <a:sx n="80" d="100"/>
          <a:sy n="80" d="100"/>
        </p:scale>
        <p:origin x="510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5B3781-55A3-42D3-BC58-5B546E717EA7}" type="datetimeFigureOut">
              <a:rPr lang="fr-FR" smtClean="0"/>
              <a:t>22/09/2023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B9D71-33FB-407C-95B7-A3AF84D7E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7001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C1C2F8-E225-C9DD-C428-CA03F1616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E04DF71-F78E-05F3-FA29-FB4B99782D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D692BCD-FB7B-6B45-6F67-2A497959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0BC-F3F8-49AF-A1E9-27051087C9DE}" type="datetime1">
              <a:rPr lang="fr-FR" smtClean="0"/>
              <a:t>22/09/2023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175166-D8DF-CCF0-660B-DA40150FF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5E37AF-2A00-D3F4-593F-89BE4FE87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114C2-6F83-4FC0-895F-45C4B5BF78E1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01800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39F693-D3BD-E9C6-0A02-C642E386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EFD24FC-EB1C-ACE3-2563-E2811A544B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84FA46-A661-F7F6-0576-07FFA90A0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2E1D6-357B-405B-AA09-5A0BEF9FBFF1}" type="datetime1">
              <a:rPr lang="fr-FR" smtClean="0"/>
              <a:t>22/09/2023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825AFCE-DDC0-FEC7-B865-E2B6B4D69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2750690-B4E9-43F7-4120-F52A976A9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9981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79E4468-9EC9-0489-9BBD-E23CAFF9C0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C0485D5-1528-AA66-B1DD-87F3DCDB81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42577B3-6425-B5AA-6605-7585942A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CD134-E272-4956-8D1B-571AE53765A9}" type="datetime1">
              <a:rPr lang="fr-FR" smtClean="0"/>
              <a:t>22/09/2023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8B9D9D-D6A7-1BB8-71BA-D3875DE31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2CCDB9-6830-8F3E-2D84-4A53F7BFA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0274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66844C-947D-1B10-DD3C-38D281AB1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C6AE19-335C-C7FD-AB3F-521A70B97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A7E008-B6E2-23BD-808A-884645F76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119FA-7806-4838-994B-98C0426861A1}" type="datetime1">
              <a:rPr lang="fr-FR" smtClean="0"/>
              <a:t>22/09/2023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6E8659-CDBA-8894-72DD-7E004C4B0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E8C2ABD-0EC8-EC79-E1B1-C8CBBA45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307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551348-4730-2F03-29AF-57CD8A2BD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8D753A-8436-C3E4-DD2D-258C7E7BB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B8BBDE-0F1F-2E12-0CE6-D35874A25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9527A-B223-4CCA-B1DC-1DCB9513ECCF}" type="datetime1">
              <a:rPr lang="fr-FR" smtClean="0"/>
              <a:t>22/09/2023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4145EFA-180F-67B3-493C-F6B3B6D67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1510FB3-97B5-0355-1A9D-B1E308C7B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9926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FDA42A-6409-A843-FC42-D7D7BB844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453315-5C77-23DD-4E0D-76DF7833F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8C1A7CD-AA46-D10F-AD66-3C73824F8E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D81456B-8636-B1A8-F786-7F579D294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A741F-911E-4758-8ADA-E77D5536CE97}" type="datetime1">
              <a:rPr lang="fr-FR" smtClean="0"/>
              <a:t>22/09/2023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88F471E-27D1-1E14-30EA-C78B434D7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D953770-5E3A-80A4-061F-AEFE6E706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842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4C0AA-654D-8CE9-9414-2C4FDE29C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976ADF5-0E60-07AC-4E88-AE4ADDC33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F110ED3-6886-4F74-A32E-FD3BBD2D7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A6B2D8-100A-3D88-0F7B-84225288D9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C96CD48-E2CE-484B-2D89-BA60D22B9B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DD16FD-C95D-0308-ABC5-C31FDAEB3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E5837-D3F9-4F8A-A6BB-0876B7699892}" type="datetime1">
              <a:rPr lang="fr-FR" smtClean="0"/>
              <a:t>22/09/2023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E651E41-B1B7-61AB-E79D-82262D5FE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2C68D70-8884-2386-53D4-B9894EACE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4030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34CCB2-8186-1518-22F4-68D7FF056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3ED7CB4-0AAD-6FDE-CE5A-6AFB1E6D6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B39A-AFB2-4C7E-B89E-736DA5F89D01}" type="datetime1">
              <a:rPr lang="fr-FR" smtClean="0"/>
              <a:t>22/09/2023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4308618-F863-DD29-610C-F218565CE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845E99C-DC50-316F-4416-D293BE29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7163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640BC0F-72AF-11D3-02A1-120246E03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5B397-5D64-450E-8FC8-4535CA0F81F2}" type="datetime1">
              <a:rPr lang="fr-FR" smtClean="0"/>
              <a:t>22/09/2023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A82B5F2-A8BE-38EA-0651-FD42D7CF9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C342C84-C324-DE76-EF63-CFCE7CAA4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1332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F05C2E-E5B3-D3DD-AFE5-D3AF51D08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2D07D9-7602-88AC-625E-2AA77A6F4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93362EF-7516-A28B-722B-459BFDFADC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DE6E4E8-5F23-01B7-22E7-236C9CD97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53176-37C1-481B-BAAE-AA175FB57111}" type="datetime1">
              <a:rPr lang="fr-FR" smtClean="0"/>
              <a:t>22/09/2023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31B4018-B6BD-C980-D1CA-80EE8F295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94A5AD9-6841-DBA1-10C3-EE41DD9D9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4011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86C678-6211-6B92-70BC-136FAA020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E3D4AA7-2812-BE9B-12CC-7ABEC4B42D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2D80718-9C9D-C94B-E182-2539997D6A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C09222F-4C0B-486E-7600-D3BDFE379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A569-A846-4669-8783-BE016236512E}" type="datetime1">
              <a:rPr lang="fr-FR" smtClean="0"/>
              <a:t>22/09/2023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B8B9EC6-5D77-BC77-F584-5BEE06537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2FD841A-490E-7F72-A689-5A2BD8DEB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3024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D4A06D2-75E4-EA25-9E52-F5139F416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BBDFF5-5FF7-0A0C-D984-B24FA50C0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11BC51-F4B8-1042-F6EF-F378207BFA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C07EC-D58A-493A-B486-EED80014537B}" type="datetime1">
              <a:rPr lang="fr-FR" smtClean="0"/>
              <a:t>22/09/2023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521C3A-353E-BAB6-147F-425F7769E3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E9E704-5CEF-E571-3363-A63192DEC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13AC8-F71A-44C7-8F91-4C78EF678A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6519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F6A8A6C-F5D2-A296-6DB8-5F41CDB28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1585351"/>
          </a:xfrm>
        </p:spPr>
        <p:txBody>
          <a:bodyPr anchor="b">
            <a:normAutofit/>
          </a:bodyPr>
          <a:lstStyle/>
          <a:p>
            <a:pPr algn="l"/>
            <a:r>
              <a:rPr lang="fr-FR" sz="8000" dirty="0" err="1"/>
              <a:t>flowerClicker</a:t>
            </a:r>
            <a:endParaRPr lang="fr-FR" sz="8000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381F04E-2719-53E2-6E14-653B7356A9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75" t="8863" r="55493" b="34837"/>
          <a:stretch/>
        </p:blipFill>
        <p:spPr>
          <a:xfrm>
            <a:off x="4549543" y="3269315"/>
            <a:ext cx="1911021" cy="2120886"/>
          </a:xfrm>
          <a:prstGeom prst="rect">
            <a:avLst/>
          </a:prstGeom>
        </p:spPr>
      </p:pic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9E75E4B3-CF56-0F6E-8890-316E44134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9782"/>
            <a:ext cx="2743200" cy="365125"/>
          </a:xfrm>
        </p:spPr>
        <p:txBody>
          <a:bodyPr/>
          <a:lstStyle/>
          <a:p>
            <a:fld id="{5B113AC8-F71A-44C7-8F91-4C78EF678AC1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8080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B2AADC-8D28-EE0E-F1B5-1590983D0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fr-FR" sz="5400"/>
              <a:t>Sommaire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CAF3D4-88D8-5340-2751-233974D8C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fr-FR" sz="2400"/>
              <a:t>Introduction</a:t>
            </a:r>
          </a:p>
          <a:p>
            <a:endParaRPr lang="fr-FR" sz="2400"/>
          </a:p>
          <a:p>
            <a:r>
              <a:rPr lang="fr-FR" sz="2400"/>
              <a:t>Concept</a:t>
            </a:r>
          </a:p>
          <a:p>
            <a:endParaRPr lang="fr-FR" sz="2400"/>
          </a:p>
          <a:p>
            <a:r>
              <a:rPr lang="fr-FR" sz="2400"/>
              <a:t>Etapes</a:t>
            </a:r>
          </a:p>
          <a:p>
            <a:endParaRPr lang="fr-FR" sz="240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BF46439-7A38-A50D-EBAF-718B1E4F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1414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7891482-C38A-4F0C-8183-0121632F0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97B3A8F-ED92-592D-03C2-29D2BC21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0129" y="1107737"/>
            <a:ext cx="6118403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9ABDB40-2C0A-AC71-6402-DFC7C3E158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95" b="5324"/>
          <a:stretch/>
        </p:blipFill>
        <p:spPr>
          <a:xfrm>
            <a:off x="643466" y="744135"/>
            <a:ext cx="4100921" cy="2219137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01F5354-7658-99C6-4DA6-22FF375C1F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114" t="62865" r="3363" b="13143"/>
          <a:stretch/>
        </p:blipFill>
        <p:spPr>
          <a:xfrm>
            <a:off x="671966" y="3704754"/>
            <a:ext cx="4072421" cy="2490140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F31912-E775-738A-91E1-8CF941813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0129" y="3322918"/>
            <a:ext cx="6118403" cy="297510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/>
              <a:t>Concept </a:t>
            </a:r>
            <a:r>
              <a:rPr lang="en-US" err="1"/>
              <a:t>largement</a:t>
            </a:r>
            <a:r>
              <a:rPr lang="en-US"/>
              <a:t> </a:t>
            </a:r>
            <a:r>
              <a:rPr lang="en-US" err="1"/>
              <a:t>décliné</a:t>
            </a:r>
            <a:endParaRPr lang="en-US"/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id="{DA4B6E73-2318-4814-8EB1-306D537236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064111">
            <a:off x="-991925" y="5644752"/>
            <a:ext cx="2987899" cy="2987899"/>
          </a:xfrm>
          <a:prstGeom prst="arc">
            <a:avLst>
              <a:gd name="adj1" fmla="val 16200000"/>
              <a:gd name="adj2" fmla="val 21581479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F488DC1C-66BD-912C-4B43-07DC2435C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1932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4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97B3A8F-ED92-592D-03C2-29D2BC21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719" y="872129"/>
            <a:ext cx="4560584" cy="1128068"/>
          </a:xfrm>
        </p:spPr>
        <p:txBody>
          <a:bodyPr anchor="ctr">
            <a:normAutofit fontScale="90000"/>
          </a:bodyPr>
          <a:lstStyle/>
          <a:p>
            <a:r>
              <a:rPr lang="fr-FR" sz="4000" dirty="0"/>
              <a:t>Concept</a:t>
            </a:r>
            <a:br>
              <a:rPr lang="fr-FR" sz="4000" dirty="0"/>
            </a:br>
            <a:r>
              <a:rPr lang="fr-FR" sz="4000" dirty="0"/>
              <a:t>			</a:t>
            </a:r>
            <a:r>
              <a:rPr lang="fr-FR" sz="3100" dirty="0"/>
              <a:t>prototype</a:t>
            </a:r>
            <a:endParaRPr lang="fr-FR" sz="4000" dirty="0"/>
          </a:p>
        </p:txBody>
      </p:sp>
      <p:grpSp>
        <p:nvGrpSpPr>
          <p:cNvPr id="32" name="Group 26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F31912-E775-738A-91E1-8CF941813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239" y="2368845"/>
            <a:ext cx="4820748" cy="3979585"/>
          </a:xfrm>
        </p:spPr>
        <p:txBody>
          <a:bodyPr anchor="ctr">
            <a:normAutofit/>
          </a:bodyPr>
          <a:lstStyle/>
          <a:p>
            <a:r>
              <a:rPr lang="fr-FR" sz="2000" dirty="0"/>
              <a:t>Ludo-éducatif</a:t>
            </a:r>
          </a:p>
          <a:p>
            <a:r>
              <a:rPr lang="fr-FR" sz="2000" dirty="0"/>
              <a:t>Challenge = course contre la montre</a:t>
            </a:r>
          </a:p>
          <a:p>
            <a:r>
              <a:rPr lang="fr-FR" sz="2000" dirty="0"/>
              <a:t>Visuel attrayant</a:t>
            </a:r>
          </a:p>
          <a:p>
            <a:pPr marL="0" indent="0">
              <a:buNone/>
            </a:pPr>
            <a:endParaRPr lang="fr-FR" sz="2000" dirty="0"/>
          </a:p>
          <a:p>
            <a:r>
              <a:rPr lang="fr-FR" sz="2000" dirty="0"/>
              <a:t>Pétales -&gt; gagner alliés ou nouvelles fleurs</a:t>
            </a:r>
          </a:p>
          <a:p>
            <a:endParaRPr lang="fr-FR" sz="2000" dirty="0"/>
          </a:p>
          <a:p>
            <a:pPr marL="0" indent="0">
              <a:buNone/>
            </a:pPr>
            <a:endParaRPr lang="fr-FR" sz="2000" dirty="0"/>
          </a:p>
          <a:p>
            <a:endParaRPr lang="fr-FR" sz="20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F320D5A-999E-D367-2F5F-8302AC5B86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" t="-1" r="-435" b="-1"/>
          <a:stretch/>
        </p:blipFill>
        <p:spPr>
          <a:xfrm>
            <a:off x="5779706" y="1361747"/>
            <a:ext cx="5804698" cy="4133869"/>
          </a:xfrm>
          <a:prstGeom prst="rect">
            <a:avLst/>
          </a:prstGeom>
        </p:spPr>
      </p:pic>
      <p:sp>
        <p:nvSpPr>
          <p:cNvPr id="4" name="Flèche : droite rayée 3">
            <a:extLst>
              <a:ext uri="{FF2B5EF4-FFF2-40B4-BE49-F238E27FC236}">
                <a16:creationId xmlns:a16="http://schemas.microsoft.com/office/drawing/2014/main" id="{761F26A4-AE85-D122-4B3C-5418393EB03C}"/>
              </a:ext>
            </a:extLst>
          </p:cNvPr>
          <p:cNvSpPr/>
          <p:nvPr/>
        </p:nvSpPr>
        <p:spPr>
          <a:xfrm>
            <a:off x="665085" y="5291571"/>
            <a:ext cx="1053170" cy="393405"/>
          </a:xfrm>
          <a:prstGeom prst="stripedRightArrow">
            <a:avLst/>
          </a:prstGeom>
          <a:solidFill>
            <a:srgbClr val="CC0000">
              <a:alpha val="14118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6B81FB6-C90B-608B-EF95-73DEF6CABDD3}"/>
              </a:ext>
            </a:extLst>
          </p:cNvPr>
          <p:cNvSpPr txBox="1"/>
          <p:nvPr/>
        </p:nvSpPr>
        <p:spPr>
          <a:xfrm>
            <a:off x="1829028" y="5291571"/>
            <a:ext cx="253563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/>
              <a:t>+ pétales + rapidement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03436EF-A2BF-8D0C-A215-7630C2DBF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3567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4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97B3A8F-ED92-592D-03C2-29D2BC21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719" y="872129"/>
            <a:ext cx="4560584" cy="1128068"/>
          </a:xfrm>
        </p:spPr>
        <p:txBody>
          <a:bodyPr anchor="ctr">
            <a:normAutofit fontScale="90000"/>
          </a:bodyPr>
          <a:lstStyle/>
          <a:p>
            <a:r>
              <a:rPr lang="fr-FR" sz="4000" dirty="0"/>
              <a:t>Concept</a:t>
            </a:r>
            <a:br>
              <a:rPr lang="fr-FR" sz="4000" dirty="0"/>
            </a:br>
            <a:r>
              <a:rPr lang="fr-FR" sz="4000" dirty="0"/>
              <a:t>			</a:t>
            </a:r>
            <a:r>
              <a:rPr lang="fr-FR" sz="3100" dirty="0"/>
              <a:t>prototype</a:t>
            </a:r>
            <a:endParaRPr lang="fr-FR" sz="4000" dirty="0"/>
          </a:p>
        </p:txBody>
      </p:sp>
      <p:grpSp>
        <p:nvGrpSpPr>
          <p:cNvPr id="32" name="Group 26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F31912-E775-738A-91E1-8CF941813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239" y="2368845"/>
            <a:ext cx="4820748" cy="3979585"/>
          </a:xfrm>
        </p:spPr>
        <p:txBody>
          <a:bodyPr anchor="ctr">
            <a:normAutofit/>
          </a:bodyPr>
          <a:lstStyle/>
          <a:p>
            <a:r>
              <a:rPr lang="fr-FR" sz="2000" dirty="0"/>
              <a:t>Ludo-éducatif</a:t>
            </a:r>
          </a:p>
          <a:p>
            <a:r>
              <a:rPr lang="fr-FR" sz="2000" dirty="0"/>
              <a:t>Challenge = course contre la montre</a:t>
            </a:r>
          </a:p>
          <a:p>
            <a:r>
              <a:rPr lang="fr-FR" sz="2000" dirty="0"/>
              <a:t>Visuel attrayant</a:t>
            </a:r>
          </a:p>
          <a:p>
            <a:pPr marL="0" indent="0">
              <a:buNone/>
            </a:pPr>
            <a:endParaRPr lang="fr-FR" sz="2000" dirty="0"/>
          </a:p>
          <a:p>
            <a:r>
              <a:rPr lang="fr-FR" sz="2000" dirty="0"/>
              <a:t>Pétales -&gt; gagner alliés ou nouvelles fleurs</a:t>
            </a:r>
          </a:p>
          <a:p>
            <a:endParaRPr lang="fr-FR" sz="2000" dirty="0"/>
          </a:p>
          <a:p>
            <a:pPr marL="0" indent="0">
              <a:buNone/>
            </a:pPr>
            <a:endParaRPr lang="fr-FR" sz="2000" dirty="0"/>
          </a:p>
          <a:p>
            <a:endParaRPr lang="fr-FR" sz="20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lèche : droite rayée 3">
            <a:extLst>
              <a:ext uri="{FF2B5EF4-FFF2-40B4-BE49-F238E27FC236}">
                <a16:creationId xmlns:a16="http://schemas.microsoft.com/office/drawing/2014/main" id="{761F26A4-AE85-D122-4B3C-5418393EB03C}"/>
              </a:ext>
            </a:extLst>
          </p:cNvPr>
          <p:cNvSpPr/>
          <p:nvPr/>
        </p:nvSpPr>
        <p:spPr>
          <a:xfrm>
            <a:off x="665085" y="5291571"/>
            <a:ext cx="1053170" cy="393405"/>
          </a:xfrm>
          <a:prstGeom prst="stripedRightArrow">
            <a:avLst/>
          </a:prstGeom>
          <a:solidFill>
            <a:srgbClr val="CC0000">
              <a:alpha val="14118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6B81FB6-C90B-608B-EF95-73DEF6CABDD3}"/>
              </a:ext>
            </a:extLst>
          </p:cNvPr>
          <p:cNvSpPr txBox="1"/>
          <p:nvPr/>
        </p:nvSpPr>
        <p:spPr>
          <a:xfrm>
            <a:off x="1829028" y="5291571"/>
            <a:ext cx="253563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/>
              <a:t>+ pétales + rapidement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3774051-BB3B-45F1-9D08-7B3D848DB0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31" t="10331" r="17004" b="10201"/>
          <a:stretch/>
        </p:blipFill>
        <p:spPr>
          <a:xfrm>
            <a:off x="7103046" y="538768"/>
            <a:ext cx="3259926" cy="58053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628AAF7-5025-ABFE-41D1-9C6AA3023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3631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4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97B3A8F-ED92-592D-03C2-29D2BC21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 fontScale="90000"/>
          </a:bodyPr>
          <a:lstStyle/>
          <a:p>
            <a:r>
              <a:rPr lang="fr-FR" sz="4000" dirty="0"/>
              <a:t>Concept </a:t>
            </a:r>
            <a:br>
              <a:rPr lang="fr-FR" sz="4000" dirty="0"/>
            </a:br>
            <a:r>
              <a:rPr lang="fr-FR" sz="4000" dirty="0"/>
              <a:t>		</a:t>
            </a:r>
            <a:r>
              <a:rPr lang="fr-FR" sz="3100" dirty="0"/>
              <a:t>charte graphique</a:t>
            </a:r>
            <a:endParaRPr lang="fr-FR" sz="4000" dirty="0"/>
          </a:p>
        </p:txBody>
      </p:sp>
      <p:grpSp>
        <p:nvGrpSpPr>
          <p:cNvPr id="32" name="Group 26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F31912-E775-738A-91E1-8CF941813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239" y="2368845"/>
            <a:ext cx="4820748" cy="3979585"/>
          </a:xfrm>
        </p:spPr>
        <p:txBody>
          <a:bodyPr anchor="ctr">
            <a:normAutofit/>
          </a:bodyPr>
          <a:lstStyle/>
          <a:p>
            <a:endParaRPr lang="fr-FR" sz="2000" dirty="0"/>
          </a:p>
          <a:p>
            <a:pPr marL="0" indent="0">
              <a:buNone/>
            </a:pPr>
            <a:endParaRPr lang="fr-FR" sz="2000" dirty="0"/>
          </a:p>
          <a:p>
            <a:endParaRPr lang="fr-FR" sz="20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4FC1B2B4-A2B7-B0DB-F7B3-5F8466E9AD28}"/>
              </a:ext>
            </a:extLst>
          </p:cNvPr>
          <p:cNvSpPr txBox="1">
            <a:spLocks/>
          </p:cNvSpPr>
          <p:nvPr/>
        </p:nvSpPr>
        <p:spPr>
          <a:xfrm>
            <a:off x="520639" y="2521245"/>
            <a:ext cx="4820748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/>
              <a:t>Couleurs cohérentes avec le thème</a:t>
            </a:r>
          </a:p>
          <a:p>
            <a:r>
              <a:rPr lang="fr-FR" sz="2000" dirty="0"/>
              <a:t>Compromis entre contraste et élégance</a:t>
            </a:r>
          </a:p>
          <a:p>
            <a:r>
              <a:rPr lang="fr-FR" sz="2000" dirty="0"/>
              <a:t>Textures appliquées aux couleurs</a:t>
            </a:r>
          </a:p>
          <a:p>
            <a:endParaRPr lang="fr-FR" sz="2000" dirty="0"/>
          </a:p>
          <a:p>
            <a:pPr marL="0" indent="0">
              <a:buFont typeface="Arial" panose="020B0604020202020204" pitchFamily="34" charset="0"/>
              <a:buNone/>
            </a:pPr>
            <a:endParaRPr lang="fr-FR" sz="2000" dirty="0"/>
          </a:p>
          <a:p>
            <a:endParaRPr lang="fr-FR" sz="2000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4845CCAF-6647-709E-A4BC-2FBF36C48F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75" t="8863" r="55493" b="34837"/>
          <a:stretch/>
        </p:blipFill>
        <p:spPr>
          <a:xfrm>
            <a:off x="8201167" y="766132"/>
            <a:ext cx="1178719" cy="130816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89417BFD-4C90-E08F-714C-A4BA67931B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" t="5255" r="3623" b="4989"/>
          <a:stretch/>
        </p:blipFill>
        <p:spPr bwMode="auto">
          <a:xfrm>
            <a:off x="6264834" y="2483436"/>
            <a:ext cx="4851317" cy="3455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9AEFB704-79A0-760A-2BC1-C8E520903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6533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2C7E77E-A2B1-777D-5618-BC6D6631F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fr-FR" dirty="0"/>
              <a:t>Etapes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1FB6EDC-A7B9-CDD3-F7DF-F71AE3013F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9" t="1787" r="630" b="1151"/>
          <a:stretch/>
        </p:blipFill>
        <p:spPr>
          <a:xfrm>
            <a:off x="703182" y="1652488"/>
            <a:ext cx="4777381" cy="338328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B2CB01E-8BF7-0725-C13A-101447B99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pPr marL="514350" indent="-514350">
              <a:buAutoNum type="arabicParenR"/>
            </a:pPr>
            <a:r>
              <a:rPr lang="fr-FR" dirty="0"/>
              <a:t>Prototype + Charte graphique</a:t>
            </a:r>
          </a:p>
          <a:p>
            <a:pPr marL="514350" indent="-514350">
              <a:buAutoNum type="arabicParenR"/>
            </a:pPr>
            <a:r>
              <a:rPr lang="fr-FR" dirty="0"/>
              <a:t>Structure HTML / CSS de base</a:t>
            </a:r>
          </a:p>
          <a:p>
            <a:pPr marL="514350" indent="-514350">
              <a:buAutoNum type="arabicParenR"/>
            </a:pPr>
            <a:r>
              <a:rPr lang="fr-FR" dirty="0"/>
              <a:t>Créer la structure du script JS</a:t>
            </a:r>
          </a:p>
          <a:p>
            <a:pPr marL="514350" indent="-514350">
              <a:buAutoNum type="arabicParenR"/>
            </a:pPr>
            <a:r>
              <a:rPr lang="fr-FR" dirty="0"/>
              <a:t>Itération des </a:t>
            </a:r>
            <a:r>
              <a:rPr lang="fr-FR" dirty="0" err="1"/>
              <a:t>features</a:t>
            </a:r>
            <a:r>
              <a:rPr lang="fr-FR" dirty="0"/>
              <a:t> avancées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43D1FE4-7DA5-45E0-E6DE-CBC5D1AAD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1501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E0CDD6-B2A2-4799-DB7C-72A47FA50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Merci de votre attention</a:t>
            </a:r>
          </a:p>
        </p:txBody>
      </p:sp>
      <p:pic>
        <p:nvPicPr>
          <p:cNvPr id="1026" name="Picture 2" descr="Thank U GIF by KiwiGo (KGO)">
            <a:extLst>
              <a:ext uri="{FF2B5EF4-FFF2-40B4-BE49-F238E27FC236}">
                <a16:creationId xmlns:a16="http://schemas.microsoft.com/office/drawing/2014/main" id="{B611080E-689C-3438-0799-5F7EB6D93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2228" y="2034241"/>
            <a:ext cx="4161865" cy="416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D052104-D086-818A-5FA2-1BBF0CCF7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3AC8-F71A-44C7-8F91-4C78EF678AC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77607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114</Words>
  <Application>Microsoft Office PowerPoint</Application>
  <PresentationFormat>Grand écran</PresentationFormat>
  <Paragraphs>45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Thème Office</vt:lpstr>
      <vt:lpstr>flowerClicker</vt:lpstr>
      <vt:lpstr>Sommaire</vt:lpstr>
      <vt:lpstr>Introduction</vt:lpstr>
      <vt:lpstr>Concept    prototype</vt:lpstr>
      <vt:lpstr>Concept    prototype</vt:lpstr>
      <vt:lpstr>Concept    charte graphique</vt:lpstr>
      <vt:lpstr>Etapes</vt:lpstr>
      <vt:lpstr>Merci de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flowerClicker</dc:title>
  <dc:creator>Christopher Arthaud</dc:creator>
  <cp:lastModifiedBy>Christopher Arthaud</cp:lastModifiedBy>
  <cp:revision>1</cp:revision>
  <dcterms:created xsi:type="dcterms:W3CDTF">2023-09-22T08:15:00Z</dcterms:created>
  <dcterms:modified xsi:type="dcterms:W3CDTF">2023-09-22T10:17:36Z</dcterms:modified>
</cp:coreProperties>
</file>

<file path=docProps/thumbnail.jpeg>
</file>